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56" r:id="rId3"/>
    <p:sldId id="272" r:id="rId4"/>
    <p:sldId id="269" r:id="rId5"/>
    <p:sldId id="27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명선" initials="안" lastIdx="2" clrIdx="0">
    <p:extLst>
      <p:ext uri="{19B8F6BF-5375-455C-9EA6-DF929625EA0E}">
        <p15:presenceInfo xmlns:p15="http://schemas.microsoft.com/office/powerpoint/2012/main" userId="S-1-5-21-935714266-857342099-439122932-329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23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9FB60-C66C-4238-B584-28F08FAB919A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3846E-AE66-4C60-BE62-0116D09D5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4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3846E-AE66-4C60-BE62-0116D09D5A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2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09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82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4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59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3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0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38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59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39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2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94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028BF-6B85-402A-9AEA-9111FE66BFC6}" type="datetimeFigureOut">
              <a:rPr lang="ko-KR" altLang="en-US" smtClean="0"/>
              <a:t>2018-06-29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F0C0B-658C-4075-89B2-5812DF64F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1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1.gif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3" Type="http://schemas.openxmlformats.org/officeDocument/2006/relationships/image" Target="../media/image10.jpe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image" Target="../media/image16.jpe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21.jpeg"/><Relationship Id="rId5" Type="http://schemas.openxmlformats.org/officeDocument/2006/relationships/image" Target="../media/image8.jpe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image" Target="../media/image6.jpeg"/><Relationship Id="rId9" Type="http://schemas.openxmlformats.org/officeDocument/2006/relationships/image" Target="../media/image19.jpe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ê´ë ¨ ì´ë¯¸ì§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78" y="2807819"/>
            <a:ext cx="1836150" cy="19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ê´ë ¨ ì´ë¯¸ì§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16" y="4684018"/>
            <a:ext cx="1836150" cy="19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/>
          <p:cNvSpPr txBox="1">
            <a:spLocks/>
          </p:cNvSpPr>
          <p:nvPr/>
        </p:nvSpPr>
        <p:spPr>
          <a:xfrm>
            <a:off x="0" y="1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사신 </a:t>
            </a:r>
            <a:r>
              <a:rPr lang="en-US" altLang="ko-KR" sz="2000" dirty="0" smtClean="0"/>
              <a:t>- </a:t>
            </a:r>
            <a:r>
              <a:rPr lang="ko-KR" altLang="en-US" sz="2000" smtClean="0"/>
              <a:t>크기</a:t>
            </a:r>
            <a:endParaRPr lang="ko-KR" altLang="en-US" sz="2000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0" y="733168"/>
            <a:ext cx="12192000" cy="66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 smtClean="0"/>
              <a:t>남자 유저 캐릭터의 어깨위로 날아 다니는 사신으로 발이 없다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기존 </a:t>
            </a:r>
            <a:r>
              <a:rPr lang="ko-KR" altLang="en-US" sz="800" dirty="0" err="1" smtClean="0"/>
              <a:t>펫과</a:t>
            </a:r>
            <a:r>
              <a:rPr lang="ko-KR" altLang="en-US" sz="800" dirty="0" smtClean="0"/>
              <a:t> 비교했을 때 크기가 상당히 크다</a:t>
            </a:r>
            <a:r>
              <a:rPr lang="en-US" altLang="ko-KR" sz="800" dirty="0" smtClean="0"/>
              <a:t>. (</a:t>
            </a:r>
            <a:r>
              <a:rPr lang="ko-KR" altLang="en-US" sz="800" smtClean="0"/>
              <a:t>펭귄보다 머리 하나만큼 더 크다</a:t>
            </a:r>
            <a:r>
              <a:rPr lang="en-US" altLang="ko-KR" sz="800" dirty="0" smtClean="0"/>
              <a:t>.)</a:t>
            </a:r>
          </a:p>
          <a:p>
            <a:r>
              <a:rPr lang="ko-KR" altLang="en-US" sz="800" dirty="0" smtClean="0"/>
              <a:t>머리</a:t>
            </a:r>
            <a:r>
              <a:rPr lang="en-US" altLang="ko-KR" sz="800" dirty="0" smtClean="0"/>
              <a:t>:</a:t>
            </a:r>
            <a:r>
              <a:rPr lang="ko-KR" altLang="en-US" sz="800" smtClean="0"/>
              <a:t>몸 비율이 거의 </a:t>
            </a:r>
            <a:r>
              <a:rPr lang="en-US" altLang="ko-KR" sz="800" dirty="0" smtClean="0"/>
              <a:t>1 : 3~4 </a:t>
            </a:r>
            <a:r>
              <a:rPr lang="ko-KR" altLang="en-US" sz="800" smtClean="0"/>
              <a:t>인 형태</a:t>
            </a:r>
            <a:endParaRPr lang="en-US" altLang="ko-KR" sz="8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3" y="1518671"/>
            <a:ext cx="1587176" cy="3215809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96563" y="4638406"/>
            <a:ext cx="327720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44936" y="2967294"/>
            <a:ext cx="327720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87750" y="2721846"/>
            <a:ext cx="0" cy="39243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869397" y="2721846"/>
            <a:ext cx="0" cy="39243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96563" y="3319719"/>
            <a:ext cx="327720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87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사신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</a:t>
            </a:r>
            <a:r>
              <a:rPr lang="ko-KR" altLang="en-US" sz="2000" smtClean="0"/>
              <a:t>형태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0" y="733885"/>
            <a:ext cx="12192000" cy="860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발이 없이 날아다니는 형태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머리 </a:t>
            </a:r>
            <a:r>
              <a:rPr lang="en-US" altLang="ko-KR" sz="1000" dirty="0" smtClean="0"/>
              <a:t>:</a:t>
            </a:r>
            <a:r>
              <a:rPr lang="ko-KR" altLang="en-US" sz="1000" smtClean="0"/>
              <a:t> </a:t>
            </a:r>
            <a:r>
              <a:rPr lang="ko-KR" altLang="en-US" sz="1000" dirty="0" smtClean="0"/>
              <a:t>몸 </a:t>
            </a:r>
            <a:r>
              <a:rPr lang="ko-KR" altLang="en-US" sz="1000" smtClean="0"/>
              <a:t>비율이 </a:t>
            </a:r>
            <a:r>
              <a:rPr lang="en-US" altLang="ko-KR" sz="1000" dirty="0" smtClean="0"/>
              <a:t>1 : (3~4) </a:t>
            </a:r>
            <a:r>
              <a:rPr lang="ko-KR" altLang="en-US" sz="1000" smtClean="0"/>
              <a:t>사이즈</a:t>
            </a:r>
            <a:endParaRPr lang="en-US" altLang="ko-KR" sz="1000" dirty="0" smtClean="0"/>
          </a:p>
          <a:p>
            <a:r>
              <a:rPr lang="ko-KR" altLang="en-US" sz="1000" dirty="0" smtClean="0"/>
              <a:t>커다란 </a:t>
            </a:r>
            <a:r>
              <a:rPr lang="ko-KR" altLang="en-US" sz="1000" dirty="0" err="1" smtClean="0"/>
              <a:t>로브를</a:t>
            </a:r>
            <a:r>
              <a:rPr lang="ko-KR" altLang="en-US" sz="1000" dirty="0" smtClean="0"/>
              <a:t> 쓰고 있는 형태로 얼굴은 빛나는 눈 외에는 아무것도 보이지 않는다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29" name="Picture 4" descr="â¥â¥â¥ THIS LISTING IS FOR A DIGITAL ITEM / PDF PATTERN ONLY! â¥â¥â¥ WE DO NOT ISSUE REFUNDS ON OUR DIGITAL PATTERNS! â¥â¥â¥ READ CAREFULLY BEFORE PURCHASING! A cat dressed as the Grim Reaper?! Of course, thats the Grim Reapurr! =^-^= Suitable for beginners as well as skilled crafters, th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" t="16023" r="13331" b="19194"/>
          <a:stretch/>
        </p:blipFill>
        <p:spPr bwMode="auto">
          <a:xfrm>
            <a:off x="9914919" y="4562474"/>
            <a:ext cx="2280026" cy="209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ì¬ì 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53" y="1729767"/>
            <a:ext cx="1661941" cy="21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ê´ë ¨ ì´ë¯¸ì§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9767"/>
            <a:ext cx="2041285" cy="21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64" y="1733610"/>
            <a:ext cx="1722344" cy="21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Don't Fear The Reaper... by AbbieGoth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28" y="1733610"/>
            <a:ext cx="2129459" cy="21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&quot;OH COME ON, WHY?&quot; Alex walks over to the statue and points at the carved bones. &quot;I'M NOT THAT SKINNY.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77" y="1733610"/>
            <a:ext cx="1541575" cy="21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the grim reaper by akakum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899" y="4554912"/>
            <a:ext cx="1533753" cy="217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+Fear the Reaper+ by moni15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4562475"/>
            <a:ext cx="3044381" cy="215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grim reaper by DementiaMort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r="14782"/>
          <a:stretch/>
        </p:blipFill>
        <p:spPr bwMode="auto">
          <a:xfrm>
            <a:off x="8109764" y="4554912"/>
            <a:ext cx="1809266" cy="210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Nazgul by martawadma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26" y="4554912"/>
            <a:ext cx="1404662" cy="210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Nazgul by JonHodgs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452" y="1729768"/>
            <a:ext cx="3476346" cy="21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nyarlathotep s ben qayi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35" y="4562473"/>
            <a:ext cx="1474785" cy="224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 think I'm in love with this shape from the Silhouette Design Store!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1209675"/>
            <a:ext cx="24574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always time to look awesome by K4nspachi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622" y="0"/>
            <a:ext cx="1458005" cy="217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23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ëë©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238" y="4969960"/>
            <a:ext cx="1840636" cy="184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사신 </a:t>
            </a:r>
            <a:r>
              <a:rPr lang="en-US" altLang="ko-KR" sz="2000" dirty="0" smtClean="0"/>
              <a:t>– </a:t>
            </a:r>
            <a:r>
              <a:rPr lang="en-US" altLang="ko-KR" sz="2000" dirty="0" smtClean="0"/>
              <a:t>5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0" y="733884"/>
            <a:ext cx="12192000" cy="611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커다랗고 검은 </a:t>
            </a:r>
            <a:r>
              <a:rPr lang="ko-KR" altLang="en-US" sz="1000" dirty="0" err="1" smtClean="0"/>
              <a:t>로브를</a:t>
            </a:r>
            <a:r>
              <a:rPr lang="ko-KR" altLang="en-US" sz="1000" dirty="0" smtClean="0"/>
              <a:t> 쓰고 있으며 얼굴이 어둠에 가려 보이지 않는다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얼굴은 보이지 않으나 눈만은 빛이 나서 보이며 양손에 커다란 낫을 들고 있다</a:t>
            </a:r>
            <a:r>
              <a:rPr lang="en-US" altLang="ko-KR" sz="1000" dirty="0" smtClean="0"/>
              <a:t>.</a:t>
            </a:r>
            <a:r>
              <a:rPr lang="en-US" altLang="ko-KR" sz="1000" dirty="0"/>
              <a:t> </a:t>
            </a:r>
            <a:r>
              <a:rPr lang="ko-KR" altLang="en-US" sz="1000" smtClean="0"/>
              <a:t>또한 낫을 들고 있는 손은 금속 장갑을 끼고 있어 실제 손이 어떻게 생겼는지 보이지 않는다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4" name="Picture 10" descr="grim reaper by DementiaMor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" r="14782"/>
          <a:stretch/>
        </p:blipFill>
        <p:spPr bwMode="auto">
          <a:xfrm>
            <a:off x="5018221" y="1561080"/>
            <a:ext cx="2645289" cy="308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Don't Fear The Reaper... by AbbieGoth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2" t="2597" r="39096" b="65171"/>
          <a:stretch/>
        </p:blipFill>
        <p:spPr bwMode="auto">
          <a:xfrm>
            <a:off x="156755" y="1433480"/>
            <a:ext cx="1093891" cy="126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grim reaper by akakum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1" t="13024" r="44555" b="72043"/>
          <a:stretch/>
        </p:blipFill>
        <p:spPr bwMode="auto">
          <a:xfrm>
            <a:off x="1260395" y="1433481"/>
            <a:ext cx="1430555" cy="126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+Fear the Reaper+ by moni15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2" t="20260" r="38498" b="54268"/>
          <a:stretch/>
        </p:blipFill>
        <p:spPr bwMode="auto">
          <a:xfrm>
            <a:off x="2700699" y="1433480"/>
            <a:ext cx="1220243" cy="126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0960" y="1307262"/>
            <a:ext cx="3944983" cy="32560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839901" y="1895181"/>
            <a:ext cx="1217066" cy="121706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2" idx="3"/>
            <a:endCxn id="8" idx="1"/>
          </p:cNvCxnSpPr>
          <p:nvPr/>
        </p:nvCxnSpPr>
        <p:spPr>
          <a:xfrm flipV="1">
            <a:off x="4005943" y="2073416"/>
            <a:ext cx="2012193" cy="861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53832" y="1696408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커다란 </a:t>
            </a:r>
            <a:r>
              <a:rPr lang="ko-KR" altLang="en-US" sz="900" dirty="0" err="1" smtClean="0"/>
              <a:t>로브를</a:t>
            </a:r>
            <a:r>
              <a:rPr lang="ko-KR" altLang="en-US" sz="900" dirty="0" smtClean="0"/>
              <a:t> 눌러 쓰고 있어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ko-KR" altLang="en-US" sz="900" smtClean="0"/>
              <a:t>얼굴이 </a:t>
            </a:r>
            <a:r>
              <a:rPr lang="ko-KR" altLang="en-US" sz="900" dirty="0" smtClean="0"/>
              <a:t>보이지는 않는다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smtClean="0"/>
              <a:t>대신 앞을 노려보고 있는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ko-KR" altLang="en-US" sz="900" smtClean="0"/>
              <a:t>빛나는 </a:t>
            </a:r>
            <a:r>
              <a:rPr lang="ko-KR" altLang="en-US" sz="900" dirty="0" smtClean="0"/>
              <a:t>눈만 보인다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pic>
        <p:nvPicPr>
          <p:cNvPr id="1026" name="Picture 2" descr="ë² ì´ê°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95" y="2693731"/>
            <a:ext cx="2660547" cy="176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8045289" y="1603205"/>
            <a:ext cx="3886883" cy="1862806"/>
            <a:chOff x="8228169" y="1603205"/>
            <a:chExt cx="3478893" cy="1667275"/>
          </a:xfrm>
        </p:grpSpPr>
        <p:pic>
          <p:nvPicPr>
            <p:cNvPr id="1028" name="Picture 4" descr="ì¬ì  ë«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8169" y="1605928"/>
              <a:ext cx="1106380" cy="1655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ì¬ì  ë«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1" t="7239" r="6973" b="28536"/>
            <a:stretch/>
          </p:blipFill>
          <p:spPr bwMode="auto">
            <a:xfrm rot="16200000">
              <a:off x="10307385" y="1861682"/>
              <a:ext cx="1658154" cy="11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ì¬ì  ë«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4549" y="1605928"/>
              <a:ext cx="1231313" cy="1664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직사각형 23"/>
          <p:cNvSpPr/>
          <p:nvPr/>
        </p:nvSpPr>
        <p:spPr>
          <a:xfrm>
            <a:off x="7937863" y="1520623"/>
            <a:ext cx="4158343" cy="204118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2"/>
          </p:cNvCxnSpPr>
          <p:nvPr/>
        </p:nvCxnSpPr>
        <p:spPr>
          <a:xfrm flipH="1">
            <a:off x="7593874" y="3561807"/>
            <a:ext cx="2423161" cy="644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25616" y="4040777"/>
            <a:ext cx="34307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커다랗고 고풍스러운 대 낫을 들고 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smtClean="0"/>
              <a:t>양 손에는 팔뚝까지 매는 </a:t>
            </a:r>
            <a:r>
              <a:rPr lang="ko-KR" altLang="en-US" sz="900" dirty="0" err="1" smtClean="0"/>
              <a:t>건틀릿을</a:t>
            </a:r>
            <a:r>
              <a:rPr lang="ko-KR" altLang="en-US" sz="900" dirty="0" smtClean="0"/>
              <a:t> 끼고 있어 실제 사신의 손을</a:t>
            </a:r>
            <a:endParaRPr lang="en-US" altLang="ko-KR" sz="900" dirty="0" smtClean="0"/>
          </a:p>
          <a:p>
            <a:r>
              <a:rPr lang="ko-KR" altLang="en-US" sz="900" dirty="0" smtClean="0"/>
              <a:t>볼 수 없다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pic>
        <p:nvPicPr>
          <p:cNvPr id="1034" name="Picture 10" descr="ê±´íë¦¿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755" y="4735100"/>
            <a:ext cx="1430376" cy="107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±´íë¦¿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07" y="4735100"/>
            <a:ext cx="995194" cy="107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±´íë¦¿ì ëí ì´ë¯¸ì§ ê²ìê²°ê³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0" y="4689832"/>
            <a:ext cx="1112228" cy="111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ubble Bubble ghost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0" y="4975945"/>
            <a:ext cx="2483148" cy="163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ìì ì¬ì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4" b="22684"/>
          <a:stretch/>
        </p:blipFill>
        <p:spPr bwMode="auto">
          <a:xfrm>
            <a:off x="2567380" y="4969960"/>
            <a:ext cx="1786905" cy="164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the grim reaper by akakum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139" y="4976871"/>
            <a:ext cx="1298267" cy="184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9669" y="4921320"/>
            <a:ext cx="7593842" cy="187136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5016391" y="4458649"/>
            <a:ext cx="1324476" cy="4447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45391" y="4294692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발이 없고 대신 </a:t>
            </a:r>
            <a:r>
              <a:rPr lang="ko-KR" altLang="en-US" sz="900" dirty="0" err="1" smtClean="0"/>
              <a:t>로브가</a:t>
            </a:r>
            <a:endParaRPr lang="en-US" altLang="ko-KR" sz="900" dirty="0"/>
          </a:p>
          <a:p>
            <a:r>
              <a:rPr lang="ko-KR" altLang="en-US" sz="900" dirty="0" err="1" smtClean="0"/>
              <a:t>발쪽에서</a:t>
            </a:r>
            <a:r>
              <a:rPr lang="ko-KR" altLang="en-US" sz="900" dirty="0" smtClean="0"/>
              <a:t> 일렁이고 있다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65951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4365308" y="1905655"/>
            <a:ext cx="2816542" cy="4190345"/>
            <a:chOff x="4365308" y="1905655"/>
            <a:chExt cx="2816542" cy="4190345"/>
          </a:xfrm>
        </p:grpSpPr>
        <p:sp>
          <p:nvSpPr>
            <p:cNvPr id="42" name="자유형 41"/>
            <p:cNvSpPr/>
            <p:nvPr/>
          </p:nvSpPr>
          <p:spPr>
            <a:xfrm>
              <a:off x="4705350" y="3876675"/>
              <a:ext cx="2476500" cy="2219325"/>
            </a:xfrm>
            <a:custGeom>
              <a:avLst/>
              <a:gdLst>
                <a:gd name="connsiteX0" fmla="*/ 152400 w 2476500"/>
                <a:gd name="connsiteY0" fmla="*/ 0 h 2219325"/>
                <a:gd name="connsiteX1" fmla="*/ 0 w 2476500"/>
                <a:gd name="connsiteY1" fmla="*/ 819150 h 2219325"/>
                <a:gd name="connsiteX2" fmla="*/ 190500 w 2476500"/>
                <a:gd name="connsiteY2" fmla="*/ 1371600 h 2219325"/>
                <a:gd name="connsiteX3" fmla="*/ 1143000 w 2476500"/>
                <a:gd name="connsiteY3" fmla="*/ 2009775 h 2219325"/>
                <a:gd name="connsiteX4" fmla="*/ 1247775 w 2476500"/>
                <a:gd name="connsiteY4" fmla="*/ 2047875 h 2219325"/>
                <a:gd name="connsiteX5" fmla="*/ 1285875 w 2476500"/>
                <a:gd name="connsiteY5" fmla="*/ 2057400 h 2219325"/>
                <a:gd name="connsiteX6" fmla="*/ 2333625 w 2476500"/>
                <a:gd name="connsiteY6" fmla="*/ 2219325 h 2219325"/>
                <a:gd name="connsiteX7" fmla="*/ 2476500 w 2476500"/>
                <a:gd name="connsiteY7" fmla="*/ 1933575 h 2219325"/>
                <a:gd name="connsiteX8" fmla="*/ 2114550 w 2476500"/>
                <a:gd name="connsiteY8" fmla="*/ 1743075 h 2219325"/>
                <a:gd name="connsiteX9" fmla="*/ 1743075 w 2476500"/>
                <a:gd name="connsiteY9" fmla="*/ 1219200 h 2219325"/>
                <a:gd name="connsiteX10" fmla="*/ 1628775 w 2476500"/>
                <a:gd name="connsiteY10" fmla="*/ 714375 h 2219325"/>
                <a:gd name="connsiteX11" fmla="*/ 1647825 w 2476500"/>
                <a:gd name="connsiteY11" fmla="*/ 438150 h 2219325"/>
                <a:gd name="connsiteX12" fmla="*/ 733425 w 2476500"/>
                <a:gd name="connsiteY12" fmla="*/ 495300 h 2219325"/>
                <a:gd name="connsiteX13" fmla="*/ 342900 w 2476500"/>
                <a:gd name="connsiteY13" fmla="*/ 219075 h 2219325"/>
                <a:gd name="connsiteX14" fmla="*/ 152400 w 2476500"/>
                <a:gd name="connsiteY14" fmla="*/ 0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6500" h="2219325">
                  <a:moveTo>
                    <a:pt x="152400" y="0"/>
                  </a:moveTo>
                  <a:lnTo>
                    <a:pt x="0" y="819150"/>
                  </a:lnTo>
                  <a:lnTo>
                    <a:pt x="190500" y="1371600"/>
                  </a:lnTo>
                  <a:lnTo>
                    <a:pt x="1143000" y="2009775"/>
                  </a:lnTo>
                  <a:cubicBezTo>
                    <a:pt x="1150341" y="2012528"/>
                    <a:pt x="1222430" y="2040634"/>
                    <a:pt x="1247775" y="2047875"/>
                  </a:cubicBezTo>
                  <a:cubicBezTo>
                    <a:pt x="1260362" y="2051471"/>
                    <a:pt x="1285875" y="2057400"/>
                    <a:pt x="1285875" y="2057400"/>
                  </a:cubicBezTo>
                  <a:lnTo>
                    <a:pt x="2333625" y="2219325"/>
                  </a:lnTo>
                  <a:lnTo>
                    <a:pt x="2476500" y="1933575"/>
                  </a:lnTo>
                  <a:lnTo>
                    <a:pt x="2114550" y="1743075"/>
                  </a:lnTo>
                  <a:lnTo>
                    <a:pt x="1743075" y="1219200"/>
                  </a:lnTo>
                  <a:lnTo>
                    <a:pt x="1628775" y="714375"/>
                  </a:lnTo>
                  <a:lnTo>
                    <a:pt x="1647825" y="438150"/>
                  </a:lnTo>
                  <a:lnTo>
                    <a:pt x="733425" y="495300"/>
                  </a:lnTo>
                  <a:lnTo>
                    <a:pt x="342900" y="219075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chemeClr val="dk1">
                <a:alpha val="65000"/>
              </a:schemeClr>
            </a:solidFill>
            <a:effectLst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10" descr="grim reaper by DementiaMort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6" r="14782"/>
            <a:stretch/>
          </p:blipFill>
          <p:spPr bwMode="auto">
            <a:xfrm>
              <a:off x="4365308" y="1905655"/>
              <a:ext cx="2645289" cy="3080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자유형 43"/>
            <p:cNvSpPr/>
            <p:nvPr/>
          </p:nvSpPr>
          <p:spPr>
            <a:xfrm>
              <a:off x="5962650" y="2447925"/>
              <a:ext cx="609600" cy="514350"/>
            </a:xfrm>
            <a:custGeom>
              <a:avLst/>
              <a:gdLst>
                <a:gd name="connsiteX0" fmla="*/ 95250 w 609600"/>
                <a:gd name="connsiteY0" fmla="*/ 333375 h 514350"/>
                <a:gd name="connsiteX1" fmla="*/ 609600 w 609600"/>
                <a:gd name="connsiteY1" fmla="*/ 0 h 514350"/>
                <a:gd name="connsiteX2" fmla="*/ 361950 w 609600"/>
                <a:gd name="connsiteY2" fmla="*/ 247650 h 514350"/>
                <a:gd name="connsiteX3" fmla="*/ 142875 w 609600"/>
                <a:gd name="connsiteY3" fmla="*/ 466725 h 514350"/>
                <a:gd name="connsiteX4" fmla="*/ 0 w 609600"/>
                <a:gd name="connsiteY4" fmla="*/ 514350 h 514350"/>
                <a:gd name="connsiteX5" fmla="*/ 95250 w 609600"/>
                <a:gd name="connsiteY5" fmla="*/ 33337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" h="514350">
                  <a:moveTo>
                    <a:pt x="95250" y="333375"/>
                  </a:moveTo>
                  <a:lnTo>
                    <a:pt x="609600" y="0"/>
                  </a:lnTo>
                  <a:lnTo>
                    <a:pt x="361950" y="247650"/>
                  </a:lnTo>
                  <a:lnTo>
                    <a:pt x="142875" y="466725"/>
                  </a:lnTo>
                  <a:lnTo>
                    <a:pt x="0" y="514350"/>
                  </a:lnTo>
                  <a:lnTo>
                    <a:pt x="95250" y="333375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4953000" y="3048000"/>
              <a:ext cx="638175" cy="133350"/>
            </a:xfrm>
            <a:custGeom>
              <a:avLst/>
              <a:gdLst>
                <a:gd name="connsiteX0" fmla="*/ 638175 w 638175"/>
                <a:gd name="connsiteY0" fmla="*/ 47625 h 133350"/>
                <a:gd name="connsiteX1" fmla="*/ 285750 w 638175"/>
                <a:gd name="connsiteY1" fmla="*/ 133350 h 133350"/>
                <a:gd name="connsiteX2" fmla="*/ 0 w 638175"/>
                <a:gd name="connsiteY2" fmla="*/ 123825 h 133350"/>
                <a:gd name="connsiteX3" fmla="*/ 190500 w 638175"/>
                <a:gd name="connsiteY3" fmla="*/ 85725 h 133350"/>
                <a:gd name="connsiteX4" fmla="*/ 552450 w 638175"/>
                <a:gd name="connsiteY4" fmla="*/ 0 h 133350"/>
                <a:gd name="connsiteX5" fmla="*/ 638175 w 638175"/>
                <a:gd name="connsiteY5" fmla="*/ 4762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75" h="133350">
                  <a:moveTo>
                    <a:pt x="638175" y="47625"/>
                  </a:moveTo>
                  <a:lnTo>
                    <a:pt x="285750" y="133350"/>
                  </a:lnTo>
                  <a:lnTo>
                    <a:pt x="0" y="123825"/>
                  </a:lnTo>
                  <a:lnTo>
                    <a:pt x="190500" y="85725"/>
                  </a:lnTo>
                  <a:lnTo>
                    <a:pt x="552450" y="0"/>
                  </a:lnTo>
                  <a:lnTo>
                    <a:pt x="638175" y="47625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사신 </a:t>
            </a:r>
            <a:r>
              <a:rPr lang="en-US" altLang="ko-KR" sz="2000" dirty="0" smtClean="0"/>
              <a:t>– </a:t>
            </a:r>
            <a:r>
              <a:rPr lang="en-US" altLang="ko-KR" sz="2000" dirty="0" smtClean="0"/>
              <a:t>6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0" y="733884"/>
            <a:ext cx="12192000" cy="80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 사신에서 눈과 발쪽에 이펙트가 붙은 형태</a:t>
            </a:r>
            <a:endParaRPr lang="en-US" altLang="ko-KR" sz="1000" dirty="0" smtClean="0"/>
          </a:p>
          <a:p>
            <a:endParaRPr lang="en-US" altLang="ko-KR" sz="10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457912" y="1063012"/>
            <a:ext cx="3251201" cy="5041860"/>
            <a:chOff x="457912" y="1063012"/>
            <a:chExt cx="3251201" cy="5041860"/>
          </a:xfrm>
        </p:grpSpPr>
        <p:pic>
          <p:nvPicPr>
            <p:cNvPr id="3076" name="Picture 4" descr="ë¦¬ì¹ì ë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57" t="22252" r="22222" b="55314"/>
            <a:stretch/>
          </p:blipFill>
          <p:spPr bwMode="auto">
            <a:xfrm>
              <a:off x="457912" y="5335615"/>
              <a:ext cx="1596571" cy="769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ë¦¬ì¹ì ë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08" t="12318" r="64426" b="66800"/>
            <a:stretch/>
          </p:blipFill>
          <p:spPr bwMode="auto">
            <a:xfrm>
              <a:off x="1841312" y="2740772"/>
              <a:ext cx="1770743" cy="107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ìê´ ì´í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38" t="12940" r="24917" b="64711"/>
            <a:stretch/>
          </p:blipFill>
          <p:spPr bwMode="auto">
            <a:xfrm>
              <a:off x="457912" y="3740757"/>
              <a:ext cx="3251201" cy="1596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ìê´ ì´í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3" t="6480" r="40153" b="68849"/>
            <a:stretch/>
          </p:blipFill>
          <p:spPr bwMode="auto">
            <a:xfrm>
              <a:off x="457912" y="1063012"/>
              <a:ext cx="2032258" cy="16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ìê´ ì´í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50" r="34968" b="82164"/>
            <a:stretch/>
          </p:blipFill>
          <p:spPr bwMode="auto">
            <a:xfrm>
              <a:off x="457912" y="2748298"/>
              <a:ext cx="1383400" cy="992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타원 26"/>
          <p:cNvSpPr/>
          <p:nvPr/>
        </p:nvSpPr>
        <p:spPr>
          <a:xfrm>
            <a:off x="5312653" y="2721944"/>
            <a:ext cx="1005840" cy="42657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endCxn id="27" idx="2"/>
          </p:cNvCxnSpPr>
          <p:nvPr/>
        </p:nvCxnSpPr>
        <p:spPr>
          <a:xfrm flipV="1">
            <a:off x="3914775" y="2935232"/>
            <a:ext cx="1397878" cy="381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670490" y="2185001"/>
            <a:ext cx="27334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눈에서 빛이 스멀스멀 새어 나오는 느낌의 </a:t>
            </a:r>
            <a:r>
              <a:rPr lang="ko-KR" altLang="en-US" sz="900" dirty="0" err="1" smtClean="0"/>
              <a:t>이펙트</a:t>
            </a:r>
            <a:endParaRPr lang="ko-KR" altLang="en-US" sz="900" dirty="0"/>
          </a:p>
        </p:txBody>
      </p:sp>
      <p:pic>
        <p:nvPicPr>
          <p:cNvPr id="31" name="Picture 8" descr="ìê´ ì´í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t="42126" r="37494" b="376"/>
          <a:stretch/>
        </p:blipFill>
        <p:spPr bwMode="auto">
          <a:xfrm>
            <a:off x="9032852" y="4920380"/>
            <a:ext cx="3054374" cy="17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0251" y="3076812"/>
            <a:ext cx="2466975" cy="1847850"/>
          </a:xfrm>
          <a:prstGeom prst="rect">
            <a:avLst/>
          </a:prstGeom>
        </p:spPr>
      </p:pic>
      <p:pic>
        <p:nvPicPr>
          <p:cNvPr id="3088" name="Picture 16" descr="ê´ë ¨ ì´ë¯¸ì§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26" y="889837"/>
            <a:ext cx="28575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íì¼:Aldrich_Saint_Of_The_Deep_Concept_Art_Close-up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88" b="18205"/>
          <a:stretch/>
        </p:blipFill>
        <p:spPr bwMode="auto">
          <a:xfrm>
            <a:off x="6794581" y="889837"/>
            <a:ext cx="2356156" cy="173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113" y="3148519"/>
            <a:ext cx="2575138" cy="1788762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 flipH="1">
            <a:off x="6859455" y="5057951"/>
            <a:ext cx="960570" cy="765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07567" y="551565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발쪽에</a:t>
            </a:r>
            <a:r>
              <a:rPr lang="ko-KR" altLang="en-US" sz="900" dirty="0" smtClean="0"/>
              <a:t> 검은 연기가</a:t>
            </a:r>
            <a:endParaRPr lang="en-US" altLang="ko-KR" sz="900" dirty="0" smtClean="0"/>
          </a:p>
          <a:p>
            <a:r>
              <a:rPr lang="ko-KR" altLang="en-US" sz="900" smtClean="0"/>
              <a:t>스멀스멀 </a:t>
            </a:r>
            <a:r>
              <a:rPr lang="ko-KR" altLang="en-US" sz="900" dirty="0" err="1" smtClean="0"/>
              <a:t>피어오르는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이펙트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6067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ê²ì ë ê°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5" b="9706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04" y="1702901"/>
            <a:ext cx="4545684" cy="272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사신 </a:t>
            </a:r>
            <a:r>
              <a:rPr lang="en-US" altLang="ko-KR" sz="2000" dirty="0" smtClean="0"/>
              <a:t>– </a:t>
            </a:r>
            <a:r>
              <a:rPr lang="en-US" altLang="ko-KR" sz="2000" dirty="0" smtClean="0"/>
              <a:t>7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0" y="733884"/>
            <a:ext cx="12192000" cy="80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 사신에서 등 </a:t>
            </a:r>
            <a:r>
              <a:rPr lang="ko-KR" altLang="en-US" sz="1000" dirty="0" smtClean="0"/>
              <a:t>뒤에 아래와 같이 검은 날개 </a:t>
            </a:r>
            <a:r>
              <a:rPr lang="ko-KR" altLang="en-US" sz="1000" dirty="0" err="1" smtClean="0"/>
              <a:t>이펙트가</a:t>
            </a:r>
            <a:r>
              <a:rPr lang="ko-KR" altLang="en-US" sz="1000" dirty="0" smtClean="0"/>
              <a:t> 붙는다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날개에서 검은 깃털이 떨어진다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날개는 떨어지지 않는다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269683" y="1905655"/>
            <a:ext cx="2816542" cy="4190345"/>
            <a:chOff x="4365308" y="1905655"/>
            <a:chExt cx="2816542" cy="4190345"/>
          </a:xfrm>
        </p:grpSpPr>
        <p:sp>
          <p:nvSpPr>
            <p:cNvPr id="2" name="자유형 1"/>
            <p:cNvSpPr/>
            <p:nvPr/>
          </p:nvSpPr>
          <p:spPr>
            <a:xfrm>
              <a:off x="4705350" y="3876675"/>
              <a:ext cx="2476500" cy="2219325"/>
            </a:xfrm>
            <a:custGeom>
              <a:avLst/>
              <a:gdLst>
                <a:gd name="connsiteX0" fmla="*/ 152400 w 2476500"/>
                <a:gd name="connsiteY0" fmla="*/ 0 h 2219325"/>
                <a:gd name="connsiteX1" fmla="*/ 0 w 2476500"/>
                <a:gd name="connsiteY1" fmla="*/ 819150 h 2219325"/>
                <a:gd name="connsiteX2" fmla="*/ 190500 w 2476500"/>
                <a:gd name="connsiteY2" fmla="*/ 1371600 h 2219325"/>
                <a:gd name="connsiteX3" fmla="*/ 1143000 w 2476500"/>
                <a:gd name="connsiteY3" fmla="*/ 2009775 h 2219325"/>
                <a:gd name="connsiteX4" fmla="*/ 1247775 w 2476500"/>
                <a:gd name="connsiteY4" fmla="*/ 2047875 h 2219325"/>
                <a:gd name="connsiteX5" fmla="*/ 1285875 w 2476500"/>
                <a:gd name="connsiteY5" fmla="*/ 2057400 h 2219325"/>
                <a:gd name="connsiteX6" fmla="*/ 2333625 w 2476500"/>
                <a:gd name="connsiteY6" fmla="*/ 2219325 h 2219325"/>
                <a:gd name="connsiteX7" fmla="*/ 2476500 w 2476500"/>
                <a:gd name="connsiteY7" fmla="*/ 1933575 h 2219325"/>
                <a:gd name="connsiteX8" fmla="*/ 2114550 w 2476500"/>
                <a:gd name="connsiteY8" fmla="*/ 1743075 h 2219325"/>
                <a:gd name="connsiteX9" fmla="*/ 1743075 w 2476500"/>
                <a:gd name="connsiteY9" fmla="*/ 1219200 h 2219325"/>
                <a:gd name="connsiteX10" fmla="*/ 1628775 w 2476500"/>
                <a:gd name="connsiteY10" fmla="*/ 714375 h 2219325"/>
                <a:gd name="connsiteX11" fmla="*/ 1647825 w 2476500"/>
                <a:gd name="connsiteY11" fmla="*/ 438150 h 2219325"/>
                <a:gd name="connsiteX12" fmla="*/ 733425 w 2476500"/>
                <a:gd name="connsiteY12" fmla="*/ 495300 h 2219325"/>
                <a:gd name="connsiteX13" fmla="*/ 342900 w 2476500"/>
                <a:gd name="connsiteY13" fmla="*/ 219075 h 2219325"/>
                <a:gd name="connsiteX14" fmla="*/ 152400 w 2476500"/>
                <a:gd name="connsiteY14" fmla="*/ 0 h 221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6500" h="2219325">
                  <a:moveTo>
                    <a:pt x="152400" y="0"/>
                  </a:moveTo>
                  <a:lnTo>
                    <a:pt x="0" y="819150"/>
                  </a:lnTo>
                  <a:lnTo>
                    <a:pt x="190500" y="1371600"/>
                  </a:lnTo>
                  <a:lnTo>
                    <a:pt x="1143000" y="2009775"/>
                  </a:lnTo>
                  <a:cubicBezTo>
                    <a:pt x="1150341" y="2012528"/>
                    <a:pt x="1222430" y="2040634"/>
                    <a:pt x="1247775" y="2047875"/>
                  </a:cubicBezTo>
                  <a:cubicBezTo>
                    <a:pt x="1260362" y="2051471"/>
                    <a:pt x="1285875" y="2057400"/>
                    <a:pt x="1285875" y="2057400"/>
                  </a:cubicBezTo>
                  <a:lnTo>
                    <a:pt x="2333625" y="2219325"/>
                  </a:lnTo>
                  <a:lnTo>
                    <a:pt x="2476500" y="1933575"/>
                  </a:lnTo>
                  <a:lnTo>
                    <a:pt x="2114550" y="1743075"/>
                  </a:lnTo>
                  <a:lnTo>
                    <a:pt x="1743075" y="1219200"/>
                  </a:lnTo>
                  <a:lnTo>
                    <a:pt x="1628775" y="714375"/>
                  </a:lnTo>
                  <a:lnTo>
                    <a:pt x="1647825" y="438150"/>
                  </a:lnTo>
                  <a:lnTo>
                    <a:pt x="733425" y="495300"/>
                  </a:lnTo>
                  <a:lnTo>
                    <a:pt x="342900" y="219075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chemeClr val="dk1">
                <a:alpha val="65000"/>
              </a:schemeClr>
            </a:solidFill>
            <a:effectLst>
              <a:softEdge rad="63500"/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10" descr="grim reaper by DementiaMorte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6" r="14782"/>
            <a:stretch/>
          </p:blipFill>
          <p:spPr bwMode="auto">
            <a:xfrm>
              <a:off x="4365308" y="1905655"/>
              <a:ext cx="2645289" cy="3080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자유형 2"/>
            <p:cNvSpPr/>
            <p:nvPr/>
          </p:nvSpPr>
          <p:spPr>
            <a:xfrm>
              <a:off x="5962650" y="2447925"/>
              <a:ext cx="609600" cy="514350"/>
            </a:xfrm>
            <a:custGeom>
              <a:avLst/>
              <a:gdLst>
                <a:gd name="connsiteX0" fmla="*/ 95250 w 609600"/>
                <a:gd name="connsiteY0" fmla="*/ 333375 h 514350"/>
                <a:gd name="connsiteX1" fmla="*/ 609600 w 609600"/>
                <a:gd name="connsiteY1" fmla="*/ 0 h 514350"/>
                <a:gd name="connsiteX2" fmla="*/ 361950 w 609600"/>
                <a:gd name="connsiteY2" fmla="*/ 247650 h 514350"/>
                <a:gd name="connsiteX3" fmla="*/ 142875 w 609600"/>
                <a:gd name="connsiteY3" fmla="*/ 466725 h 514350"/>
                <a:gd name="connsiteX4" fmla="*/ 0 w 609600"/>
                <a:gd name="connsiteY4" fmla="*/ 514350 h 514350"/>
                <a:gd name="connsiteX5" fmla="*/ 95250 w 609600"/>
                <a:gd name="connsiteY5" fmla="*/ 33337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" h="514350">
                  <a:moveTo>
                    <a:pt x="95250" y="333375"/>
                  </a:moveTo>
                  <a:lnTo>
                    <a:pt x="609600" y="0"/>
                  </a:lnTo>
                  <a:lnTo>
                    <a:pt x="361950" y="247650"/>
                  </a:lnTo>
                  <a:lnTo>
                    <a:pt x="142875" y="466725"/>
                  </a:lnTo>
                  <a:lnTo>
                    <a:pt x="0" y="514350"/>
                  </a:lnTo>
                  <a:lnTo>
                    <a:pt x="95250" y="333375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자유형 3"/>
            <p:cNvSpPr/>
            <p:nvPr/>
          </p:nvSpPr>
          <p:spPr>
            <a:xfrm>
              <a:off x="4953000" y="3048000"/>
              <a:ext cx="638175" cy="133350"/>
            </a:xfrm>
            <a:custGeom>
              <a:avLst/>
              <a:gdLst>
                <a:gd name="connsiteX0" fmla="*/ 638175 w 638175"/>
                <a:gd name="connsiteY0" fmla="*/ 47625 h 133350"/>
                <a:gd name="connsiteX1" fmla="*/ 285750 w 638175"/>
                <a:gd name="connsiteY1" fmla="*/ 133350 h 133350"/>
                <a:gd name="connsiteX2" fmla="*/ 0 w 638175"/>
                <a:gd name="connsiteY2" fmla="*/ 123825 h 133350"/>
                <a:gd name="connsiteX3" fmla="*/ 190500 w 638175"/>
                <a:gd name="connsiteY3" fmla="*/ 85725 h 133350"/>
                <a:gd name="connsiteX4" fmla="*/ 552450 w 638175"/>
                <a:gd name="connsiteY4" fmla="*/ 0 h 133350"/>
                <a:gd name="connsiteX5" fmla="*/ 638175 w 638175"/>
                <a:gd name="connsiteY5" fmla="*/ 4762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75" h="133350">
                  <a:moveTo>
                    <a:pt x="638175" y="47625"/>
                  </a:moveTo>
                  <a:lnTo>
                    <a:pt x="285750" y="133350"/>
                  </a:lnTo>
                  <a:lnTo>
                    <a:pt x="0" y="123825"/>
                  </a:lnTo>
                  <a:lnTo>
                    <a:pt x="190500" y="85725"/>
                  </a:lnTo>
                  <a:lnTo>
                    <a:pt x="552450" y="0"/>
                  </a:lnTo>
                  <a:lnTo>
                    <a:pt x="638175" y="47625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0" name="Picture 4" descr="ê²ì ë ê°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161" y="1320528"/>
            <a:ext cx="3756764" cy="22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ê²ì ë ê°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5" t="11754" r="7004"/>
          <a:stretch/>
        </p:blipFill>
        <p:spPr bwMode="auto">
          <a:xfrm>
            <a:off x="5797161" y="3558930"/>
            <a:ext cx="2951963" cy="285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ê²ì ë ê°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45" y="3575321"/>
            <a:ext cx="3182955" cy="30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ì¬ì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3"/>
          <a:stretch/>
        </p:blipFill>
        <p:spPr bwMode="auto">
          <a:xfrm>
            <a:off x="9839262" y="1394095"/>
            <a:ext cx="1666938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5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사신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애니메이션</a:t>
            </a:r>
            <a:endParaRPr lang="ko-KR" alt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71475" y="1463600"/>
            <a:ext cx="5580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걷기</a:t>
            </a:r>
            <a:r>
              <a:rPr lang="en-US" altLang="ko-KR" sz="1000" dirty="0" smtClean="0"/>
              <a:t>&amp;</a:t>
            </a:r>
            <a:r>
              <a:rPr lang="ko-KR" altLang="en-US" sz="1000" smtClean="0"/>
              <a:t>뛰기 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아래 이미지 참조</a:t>
            </a:r>
            <a:r>
              <a:rPr lang="en-US" altLang="ko-KR" sz="1000" dirty="0" smtClean="0"/>
              <a:t>) :</a:t>
            </a:r>
            <a:br>
              <a:rPr lang="en-US" altLang="ko-KR" sz="1000" dirty="0" smtClean="0"/>
            </a:br>
            <a:r>
              <a:rPr lang="ko-KR" altLang="en-US" sz="1000" smtClean="0"/>
              <a:t>유저 캐릭터 어깨 위에서 유저를 뒤쫓는 느낌으로 날아 다닌다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걷기를 할 때는 조용히 양 손에 </a:t>
            </a:r>
            <a:r>
              <a:rPr lang="ko-KR" altLang="en-US" sz="1000" dirty="0" err="1" smtClean="0"/>
              <a:t>대낫을</a:t>
            </a:r>
            <a:r>
              <a:rPr lang="ko-KR" altLang="en-US" sz="1000" dirty="0" smtClean="0"/>
              <a:t> 들고 천천히 날아다니지만</a:t>
            </a:r>
            <a:endParaRPr lang="en-US" altLang="ko-KR" sz="1000" dirty="0" smtClean="0"/>
          </a:p>
          <a:p>
            <a:r>
              <a:rPr lang="ko-KR" altLang="en-US" sz="1000" dirty="0" smtClean="0"/>
              <a:t>뛰기를 할 때는 </a:t>
            </a:r>
            <a:r>
              <a:rPr lang="ko-KR" altLang="en-US" sz="1000" dirty="0" err="1" smtClean="0"/>
              <a:t>대낫을</a:t>
            </a:r>
            <a:r>
              <a:rPr lang="ko-KR" altLang="en-US" sz="1000" dirty="0" smtClean="0"/>
              <a:t> 머리 위로 치켜들고 빠르게 유저 캐릭터를 뒤쫓는 느낌으로 날아다닌다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96918" y="1463600"/>
            <a:ext cx="3778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대기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이따금씩 자신의 날을 매만지며 날이 예리한지 알아본다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996918" y="4084303"/>
            <a:ext cx="55803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상호액션 </a:t>
            </a:r>
            <a:r>
              <a:rPr lang="en-US" altLang="ko-KR" sz="1000" dirty="0" smtClean="0"/>
              <a:t>:</a:t>
            </a:r>
            <a:br>
              <a:rPr lang="en-US" altLang="ko-KR" sz="1000" dirty="0" smtClean="0"/>
            </a:br>
            <a:r>
              <a:rPr lang="ko-KR" altLang="en-US" sz="1000" smtClean="0"/>
              <a:t>유저가 다른 곳을 보고 있는 사이 유저의 목을 배려 대낫을 높이 쳐든다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하지만 유저가 뒤를 돌아보자 아무일 없었다는 듯 딴짓을 하고</a:t>
            </a:r>
            <a:r>
              <a:rPr lang="en-US" altLang="ko-KR" sz="1000" dirty="0" smtClean="0"/>
              <a:t>,</a:t>
            </a:r>
            <a:br>
              <a:rPr lang="en-US" altLang="ko-KR" sz="1000" dirty="0" smtClean="0"/>
            </a:br>
            <a:r>
              <a:rPr lang="ko-KR" altLang="en-US" sz="1000" smtClean="0"/>
              <a:t>유저가 다른 곳을 다시 쳐다보자 다시 대낫을 높이 쳐든다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결국 이를 반복하다가 유저에게 걸려 </a:t>
            </a:r>
            <a:r>
              <a:rPr lang="ko-KR" altLang="en-US" sz="1000" dirty="0" err="1" smtClean="0"/>
              <a:t>대낫을</a:t>
            </a:r>
            <a:r>
              <a:rPr lang="ko-KR" altLang="en-US" sz="1000" dirty="0" smtClean="0"/>
              <a:t> 압수 당하고 사신은 </a:t>
            </a:r>
            <a:r>
              <a:rPr lang="ko-KR" altLang="en-US" sz="1000" dirty="0" err="1" smtClean="0"/>
              <a:t>대낫을</a:t>
            </a:r>
            <a:r>
              <a:rPr lang="ko-KR" altLang="en-US" sz="1000" dirty="0" smtClean="0"/>
              <a:t> 돌려달라고 징징댄다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18122" y="4530506"/>
            <a:ext cx="5574580" cy="2285621"/>
            <a:chOff x="237172" y="2360992"/>
            <a:chExt cx="5574580" cy="2285621"/>
          </a:xfrm>
        </p:grpSpPr>
        <p:pic>
          <p:nvPicPr>
            <p:cNvPr id="3" name="Picture 2" descr="ì¬ì 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452" y="2427287"/>
              <a:ext cx="2400300" cy="2219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475" y="2607213"/>
              <a:ext cx="2857500" cy="1600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7172" y="236099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뛰기</a:t>
              </a:r>
              <a:endParaRPr lang="en-US" altLang="ko-KR" sz="1000" dirty="0" smtClean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10911" y="2338090"/>
            <a:ext cx="2279889" cy="1832273"/>
            <a:chOff x="310911" y="4643140"/>
            <a:chExt cx="2279889" cy="1832273"/>
          </a:xfrm>
        </p:grpSpPr>
        <p:pic>
          <p:nvPicPr>
            <p:cNvPr id="5126" name="Picture 6" descr="ì¬ì 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5" y="4646613"/>
              <a:ext cx="2219325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10911" y="4643140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걷기</a:t>
              </a:r>
              <a:endParaRPr lang="en-US" altLang="ko-KR" sz="1000" dirty="0" smtClean="0"/>
            </a:p>
          </p:txBody>
        </p:sp>
      </p:grpSp>
      <p:pic>
        <p:nvPicPr>
          <p:cNvPr id="5128" name="Picture 8" descr="ì¹¼ë ì ë§¤ë§ì§ë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1"/>
          <a:stretch/>
        </p:blipFill>
        <p:spPr bwMode="auto">
          <a:xfrm>
            <a:off x="7132828" y="1817543"/>
            <a:ext cx="1729995" cy="19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029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228</Words>
  <Application>Microsoft Office PowerPoint</Application>
  <PresentationFormat>와이드스크린</PresentationFormat>
  <Paragraphs>38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90</cp:revision>
  <dcterms:created xsi:type="dcterms:W3CDTF">2017-11-17T06:06:08Z</dcterms:created>
  <dcterms:modified xsi:type="dcterms:W3CDTF">2018-06-29T03:40:13Z</dcterms:modified>
</cp:coreProperties>
</file>